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</p:sldIdLst>
  <p:sldSz cx="18288000" cy="10287000"/>
  <p:notesSz cx="6858000" cy="9144000"/>
  <p:embeddedFontLst>
    <p:embeddedFont>
      <p:font typeface="Cinzel Bold" panose="020B0604020202020204" charset="-94"/>
      <p:regular r:id="rId10"/>
      <p:bold r:id="rId11"/>
    </p:embeddedFont>
    <p:embeddedFont>
      <p:font typeface="Georgia" panose="02040502050405020303" pitchFamily="18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593" autoAdjust="0"/>
  </p:normalViewPr>
  <p:slideViewPr>
    <p:cSldViewPr>
      <p:cViewPr varScale="1">
        <p:scale>
          <a:sx n="51" d="100"/>
          <a:sy n="51" d="100"/>
        </p:scale>
        <p:origin x="4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EDA42-2C48-9D4E-A9EB-C37F00EFE82B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D3F96-864F-1644-846A-FA87843E9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3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90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1697485"/>
            <a:ext cx="5250919" cy="6452742"/>
          </a:xfrm>
          <a:custGeom>
            <a:avLst/>
            <a:gdLst/>
            <a:ahLst/>
            <a:cxnLst/>
            <a:rect l="l" t="t" r="r" b="b"/>
            <a:pathLst>
              <a:path w="5250919" h="6452742">
                <a:moveTo>
                  <a:pt x="0" y="0"/>
                </a:moveTo>
                <a:lnTo>
                  <a:pt x="5250919" y="0"/>
                </a:lnTo>
                <a:lnTo>
                  <a:pt x="5250919" y="6452742"/>
                </a:lnTo>
                <a:lnTo>
                  <a:pt x="0" y="64527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2113763"/>
            <a:ext cx="3145701" cy="463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1"/>
              </a:lnSpc>
              <a:spcBef>
                <a:spcPct val="0"/>
              </a:spcBef>
            </a:pPr>
            <a:r>
              <a:rPr lang="en-US" sz="2744" b="1">
                <a:solidFill>
                  <a:srgbClr val="000000">
                    <a:alpha val="40784"/>
                  </a:srgbClr>
                </a:solidFill>
                <a:latin typeface="Cinzel Bold"/>
                <a:ea typeface="Cinzel Bold"/>
                <a:cs typeface="Cinzel Bold"/>
                <a:sym typeface="Cinzel Bold"/>
              </a:rPr>
              <a:t>Trace Forum</a:t>
            </a:r>
          </a:p>
        </p:txBody>
      </p:sp>
      <p:sp>
        <p:nvSpPr>
          <p:cNvPr id="7" name="Alt Başlık 2">
            <a:extLst>
              <a:ext uri="{FF2B5EF4-FFF2-40B4-BE49-F238E27FC236}">
                <a16:creationId xmlns:a16="http://schemas.microsoft.com/office/drawing/2014/main" id="{022113CD-AEA2-6F46-9CF2-E08CDA53F27D}"/>
              </a:ext>
            </a:extLst>
          </p:cNvPr>
          <p:cNvSpPr txBox="1">
            <a:spLocks/>
          </p:cNvSpPr>
          <p:nvPr/>
        </p:nvSpPr>
        <p:spPr>
          <a:xfrm>
            <a:off x="12115800" y="4923856"/>
            <a:ext cx="15886043" cy="16189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Name, Surname </a:t>
            </a:r>
          </a:p>
          <a:p>
            <a:r>
              <a:rPr lang="en-AU" dirty="0"/>
              <a:t>Affiliation </a:t>
            </a:r>
          </a:p>
          <a:p>
            <a:r>
              <a:rPr lang="en-AU" dirty="0"/>
              <a:t>Country</a:t>
            </a: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86A2F1CB-E778-5AAD-FDA2-966C683D41FE}"/>
              </a:ext>
            </a:extLst>
          </p:cNvPr>
          <p:cNvSpPr txBox="1">
            <a:spLocks/>
          </p:cNvSpPr>
          <p:nvPr/>
        </p:nvSpPr>
        <p:spPr>
          <a:xfrm>
            <a:off x="3892578" y="3099870"/>
            <a:ext cx="13716000" cy="1357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anose="02040502050405020303"/>
                <a:ea typeface="+mj-ea"/>
                <a:cs typeface="+mj-cs"/>
              </a:rPr>
              <a:t>TITLE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</a:blip>
            <a:stretch>
              <a:fillRect b="-390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E8CA7D3-04B3-CAB4-61B8-7C558184DA71}"/>
              </a:ext>
            </a:extLst>
          </p:cNvPr>
          <p:cNvSpPr txBox="1"/>
          <p:nvPr/>
        </p:nvSpPr>
        <p:spPr>
          <a:xfrm>
            <a:off x="1143000" y="2171700"/>
            <a:ext cx="14554200" cy="2029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Short, descriptive information about the patient and the trace	 </a:t>
            </a:r>
          </a:p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No longer than six sentences	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EC56353-A6AB-D58E-ABA7-74F8911C4C9A}"/>
              </a:ext>
            </a:extLst>
          </p:cNvPr>
          <p:cNvSpPr txBox="1"/>
          <p:nvPr/>
        </p:nvSpPr>
        <p:spPr>
          <a:xfrm>
            <a:off x="228600" y="33226"/>
            <a:ext cx="1744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anose="02040502050405020303"/>
                <a:ea typeface="+mj-ea"/>
                <a:cs typeface="+mj-cs"/>
              </a:rPr>
              <a:t>Introduction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549B9-A2B6-B54C-8D60-2DA9B0DF1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44864E9-58D6-A913-A1C4-B2E0CD16515E}"/>
              </a:ext>
            </a:extLst>
          </p:cNvPr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</a:blip>
            <a:stretch>
              <a:fillRect b="-390673"/>
            </a:stretch>
          </a:blipFill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D414C1A8-6213-66B8-5073-D22CBC627567}"/>
              </a:ext>
            </a:extLst>
          </p:cNvPr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CAB4B48-83DD-59E8-EE6E-E6212004016D}"/>
              </a:ext>
            </a:extLst>
          </p:cNvPr>
          <p:cNvSpPr txBox="1"/>
          <p:nvPr/>
        </p:nvSpPr>
        <p:spPr>
          <a:xfrm>
            <a:off x="228600" y="33226"/>
            <a:ext cx="1744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Georgia" panose="02040502050405020303" pitchFamily="18" charset="0"/>
              </a:rPr>
              <a:t>Trace </a:t>
            </a:r>
            <a:endParaRPr lang="en-US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D9E89D0-E5EE-DE7B-134B-F4267116F7EA}"/>
              </a:ext>
            </a:extLst>
          </p:cNvPr>
          <p:cNvSpPr txBox="1"/>
          <p:nvPr/>
        </p:nvSpPr>
        <p:spPr>
          <a:xfrm>
            <a:off x="838200" y="1790700"/>
            <a:ext cx="16383000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Animation or additional magnification can be made to focus </a:t>
            </a:r>
            <a:r>
              <a:rPr lang="en-US" sz="4200" dirty="0">
                <a:solidFill>
                  <a:srgbClr val="000000"/>
                </a:solidFill>
                <a:latin typeface="Georgia" panose="02040502050405020303" pitchFamily="18" charset="0"/>
              </a:rPr>
              <a:t>the audience.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6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6E9D8-8D25-541A-C6D4-8357FC87C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03397B2-1739-F232-1104-2E0655C1EC81}"/>
              </a:ext>
            </a:extLst>
          </p:cNvPr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</a:blip>
            <a:stretch>
              <a:fillRect b="-390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6A81FCCC-C102-6588-F4C9-2EA00F0CEBA6}"/>
              </a:ext>
            </a:extLst>
          </p:cNvPr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368116E-2EAF-A671-5935-FE993EFDCABC}"/>
              </a:ext>
            </a:extLst>
          </p:cNvPr>
          <p:cNvSpPr txBox="1"/>
          <p:nvPr/>
        </p:nvSpPr>
        <p:spPr>
          <a:xfrm>
            <a:off x="228600" y="33226"/>
            <a:ext cx="1744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anose="02040502050405020303"/>
                <a:ea typeface="+mj-ea"/>
                <a:cs typeface="+mj-cs"/>
              </a:rPr>
              <a:t>MCQ Slide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9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92119-54CE-7FF8-665C-71E311926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7F3BF9A-DEE7-BF52-E9C2-F232FEF6BB68}"/>
              </a:ext>
            </a:extLst>
          </p:cNvPr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</a:blip>
            <a:stretch>
              <a:fillRect b="-390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53D60FB2-83C4-94D5-F579-827621F60863}"/>
              </a:ext>
            </a:extLst>
          </p:cNvPr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34D3153-F3DD-C016-ADC8-757EEFB26B92}"/>
              </a:ext>
            </a:extLst>
          </p:cNvPr>
          <p:cNvSpPr txBox="1"/>
          <p:nvPr/>
        </p:nvSpPr>
        <p:spPr>
          <a:xfrm>
            <a:off x="419100" y="51100"/>
            <a:ext cx="1744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Georgia" panose="02040502050405020303"/>
                <a:ea typeface="+mj-ea"/>
                <a:cs typeface="+mj-cs"/>
              </a:rPr>
              <a:t>Explanation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anose="02040502050405020303"/>
                <a:ea typeface="+mj-ea"/>
                <a:cs typeface="+mj-cs"/>
              </a:rPr>
              <a:t>Slides (1-3 slide 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5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DF337-7B0F-93DB-3343-A2DCE744D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1584638-D2C9-F40A-9F15-3DEAAAAA3F65}"/>
              </a:ext>
            </a:extLst>
          </p:cNvPr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</a:blip>
            <a:stretch>
              <a:fillRect b="-390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7C125884-AC54-6F09-841D-6514B6BF8206}"/>
              </a:ext>
            </a:extLst>
          </p:cNvPr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1726EEB-0966-128E-4D86-508D99C4E7A1}"/>
              </a:ext>
            </a:extLst>
          </p:cNvPr>
          <p:cNvSpPr txBox="1"/>
          <p:nvPr/>
        </p:nvSpPr>
        <p:spPr>
          <a:xfrm>
            <a:off x="419100" y="51100"/>
            <a:ext cx="1744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Georgia" panose="02040502050405020303"/>
                <a:ea typeface="+mj-ea"/>
                <a:cs typeface="+mj-cs"/>
              </a:rPr>
              <a:t>Explanation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anose="02040502050405020303"/>
                <a:ea typeface="+mj-ea"/>
                <a:cs typeface="+mj-cs"/>
              </a:rPr>
              <a:t>Slides (1-3 slide 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46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85623-B4F1-A668-7055-5C58F78AF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54D89CA-64B1-DEE7-93F7-EEC56D10E992}"/>
              </a:ext>
            </a:extLst>
          </p:cNvPr>
          <p:cNvSpPr/>
          <p:nvPr/>
        </p:nvSpPr>
        <p:spPr>
          <a:xfrm>
            <a:off x="0" y="9063804"/>
            <a:ext cx="3892578" cy="1189970"/>
          </a:xfrm>
          <a:custGeom>
            <a:avLst/>
            <a:gdLst/>
            <a:ahLst/>
            <a:cxnLst/>
            <a:rect l="l" t="t" r="r" b="b"/>
            <a:pathLst>
              <a:path w="3892578" h="1189970">
                <a:moveTo>
                  <a:pt x="0" y="0"/>
                </a:moveTo>
                <a:lnTo>
                  <a:pt x="3892578" y="0"/>
                </a:lnTo>
                <a:lnTo>
                  <a:pt x="3892578" y="1189970"/>
                </a:lnTo>
                <a:lnTo>
                  <a:pt x="0" y="118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</a:blip>
            <a:stretch>
              <a:fillRect b="-390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0D381414-E78D-F849-805F-86181595A78E}"/>
              </a:ext>
            </a:extLst>
          </p:cNvPr>
          <p:cNvSpPr/>
          <p:nvPr/>
        </p:nvSpPr>
        <p:spPr>
          <a:xfrm flipV="1">
            <a:off x="0" y="9024784"/>
            <a:ext cx="18288000" cy="39021"/>
          </a:xfrm>
          <a:prstGeom prst="line">
            <a:avLst/>
          </a:prstGeom>
          <a:ln w="38100" cap="flat">
            <a:solidFill>
              <a:srgbClr val="955C1C">
                <a:alpha val="4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CA63B1F-A526-66F6-EE12-8C0974A4E0D7}"/>
              </a:ext>
            </a:extLst>
          </p:cNvPr>
          <p:cNvSpPr txBox="1"/>
          <p:nvPr/>
        </p:nvSpPr>
        <p:spPr>
          <a:xfrm>
            <a:off x="419100" y="51100"/>
            <a:ext cx="1744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Georgia" panose="02040502050405020303"/>
                <a:ea typeface="+mj-ea"/>
                <a:cs typeface="+mj-cs"/>
              </a:rPr>
              <a:t>Learning Points: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2D40025-46F1-DFA9-74BF-BF10E62ADBFC}"/>
              </a:ext>
            </a:extLst>
          </p:cNvPr>
          <p:cNvSpPr txBox="1"/>
          <p:nvPr/>
        </p:nvSpPr>
        <p:spPr>
          <a:xfrm>
            <a:off x="5227983" y="46912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DEEFB71-A767-CAE7-5CD5-97604401587E}"/>
              </a:ext>
            </a:extLst>
          </p:cNvPr>
          <p:cNvSpPr txBox="1"/>
          <p:nvPr/>
        </p:nvSpPr>
        <p:spPr>
          <a:xfrm>
            <a:off x="838200" y="1790700"/>
            <a:ext cx="16383000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At least 1 learning point – provide educational aspect of trace</a:t>
            </a:r>
          </a:p>
        </p:txBody>
      </p:sp>
    </p:spTree>
    <p:extLst>
      <p:ext uri="{BB962C8B-B14F-4D97-AF65-F5344CB8AC3E}">
        <p14:creationId xmlns:p14="http://schemas.microsoft.com/office/powerpoint/2010/main" val="3464865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68</Words>
  <Application>Microsoft Office PowerPoint</Application>
  <PresentationFormat>Özel</PresentationFormat>
  <Paragraphs>15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3" baseType="lpstr">
      <vt:lpstr>Georgia</vt:lpstr>
      <vt:lpstr>Aptos</vt:lpstr>
      <vt:lpstr>Arial</vt:lpstr>
      <vt:lpstr>Calibri</vt:lpstr>
      <vt:lpstr>Cinzel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Trace Forums</dc:title>
  <cp:lastModifiedBy>Pelin ÖZDEMİR</cp:lastModifiedBy>
  <cp:revision>4</cp:revision>
  <dcterms:created xsi:type="dcterms:W3CDTF">2006-08-16T00:00:00Z</dcterms:created>
  <dcterms:modified xsi:type="dcterms:W3CDTF">2026-05-07T14:51:41Z</dcterms:modified>
  <dc:identifier>DAGqVGTkm1M</dc:identifier>
</cp:coreProperties>
</file>