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4" r:id="rId4"/>
    <p:sldId id="258" r:id="rId5"/>
    <p:sldId id="265" r:id="rId6"/>
    <p:sldId id="266" r:id="rId7"/>
    <p:sldId id="268" r:id="rId8"/>
  </p:sldIdLst>
  <p:sldSz cx="18288000" cy="10287000"/>
  <p:notesSz cx="6858000" cy="9144000"/>
  <p:embeddedFontLst>
    <p:embeddedFont>
      <p:font typeface="Cinzel Bold" panose="020B0604020202020204" charset="-94"/>
      <p:regular r:id="rId9"/>
      <p:bold r:id="rId9"/>
    </p:embeddedFont>
    <p:embeddedFont>
      <p:font typeface="Georgia" panose="02040502050405020303" pitchFamily="18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593" autoAdjust="0"/>
  </p:normalViewPr>
  <p:slideViewPr>
    <p:cSldViewPr>
      <p:cViewPr varScale="1">
        <p:scale>
          <a:sx n="50" d="100"/>
          <a:sy n="50" d="100"/>
        </p:scale>
        <p:origin x="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in ÖZDEMİR" userId="dd959da1-c6f1-4492-a8fc-a8f5fe525b77" providerId="ADAL" clId="{A3AB0ACD-5CD4-42D6-870F-D0DFB62E1587}"/>
    <pc:docChg chg="custSel modSld">
      <pc:chgData name="Pelin ÖZDEMİR" userId="dd959da1-c6f1-4492-a8fc-a8f5fe525b77" providerId="ADAL" clId="{A3AB0ACD-5CD4-42D6-870F-D0DFB62E1587}" dt="2026-05-07T14:42:37.284" v="6" actId="478"/>
      <pc:docMkLst>
        <pc:docMk/>
      </pc:docMkLst>
      <pc:sldChg chg="delSp mod">
        <pc:chgData name="Pelin ÖZDEMİR" userId="dd959da1-c6f1-4492-a8fc-a8f5fe525b77" providerId="ADAL" clId="{A3AB0ACD-5CD4-42D6-870F-D0DFB62E1587}" dt="2026-05-07T14:42:25.421" v="0" actId="478"/>
        <pc:sldMkLst>
          <pc:docMk/>
          <pc:sldMk cId="0" sldId="257"/>
        </pc:sldMkLst>
        <pc:spChg chg="del">
          <ac:chgData name="Pelin ÖZDEMİR" userId="dd959da1-c6f1-4492-a8fc-a8f5fe525b77" providerId="ADAL" clId="{A3AB0ACD-5CD4-42D6-870F-D0DFB62E1587}" dt="2026-05-07T14:42:25.421" v="0" actId="478"/>
          <ac:spMkLst>
            <pc:docMk/>
            <pc:sldMk cId="0" sldId="257"/>
            <ac:spMk id="3" creationId="{00000000-0000-0000-0000-000000000000}"/>
          </ac:spMkLst>
        </pc:spChg>
      </pc:sldChg>
      <pc:sldChg chg="delSp mod">
        <pc:chgData name="Pelin ÖZDEMİR" userId="dd959da1-c6f1-4492-a8fc-a8f5fe525b77" providerId="ADAL" clId="{A3AB0ACD-5CD4-42D6-870F-D0DFB62E1587}" dt="2026-05-07T14:42:31.538" v="3" actId="478"/>
        <pc:sldMkLst>
          <pc:docMk/>
          <pc:sldMk cId="0" sldId="258"/>
        </pc:sldMkLst>
        <pc:spChg chg="del">
          <ac:chgData name="Pelin ÖZDEMİR" userId="dd959da1-c6f1-4492-a8fc-a8f5fe525b77" providerId="ADAL" clId="{A3AB0ACD-5CD4-42D6-870F-D0DFB62E1587}" dt="2026-05-07T14:42:31.538" v="3" actId="478"/>
          <ac:spMkLst>
            <pc:docMk/>
            <pc:sldMk cId="0" sldId="258"/>
            <ac:spMk id="3" creationId="{00000000-0000-0000-0000-000000000000}"/>
          </ac:spMkLst>
        </pc:spChg>
      </pc:sldChg>
      <pc:sldChg chg="delSp mod">
        <pc:chgData name="Pelin ÖZDEMİR" userId="dd959da1-c6f1-4492-a8fc-a8f5fe525b77" providerId="ADAL" clId="{A3AB0ACD-5CD4-42D6-870F-D0DFB62E1587}" dt="2026-05-07T14:42:27.952" v="1" actId="478"/>
        <pc:sldMkLst>
          <pc:docMk/>
          <pc:sldMk cId="0" sldId="259"/>
        </pc:sldMkLst>
        <pc:spChg chg="del">
          <ac:chgData name="Pelin ÖZDEMİR" userId="dd959da1-c6f1-4492-a8fc-a8f5fe525b77" providerId="ADAL" clId="{A3AB0ACD-5CD4-42D6-870F-D0DFB62E1587}" dt="2026-05-07T14:42:27.952" v="1" actId="478"/>
          <ac:spMkLst>
            <pc:docMk/>
            <pc:sldMk cId="0" sldId="259"/>
            <ac:spMk id="3" creationId="{00000000-0000-0000-0000-000000000000}"/>
          </ac:spMkLst>
        </pc:spChg>
      </pc:sldChg>
      <pc:sldChg chg="delSp mod">
        <pc:chgData name="Pelin ÖZDEMİR" userId="dd959da1-c6f1-4492-a8fc-a8f5fe525b77" providerId="ADAL" clId="{A3AB0ACD-5CD4-42D6-870F-D0DFB62E1587}" dt="2026-05-07T14:42:29.690" v="2" actId="478"/>
        <pc:sldMkLst>
          <pc:docMk/>
          <pc:sldMk cId="2230465803" sldId="264"/>
        </pc:sldMkLst>
        <pc:spChg chg="del">
          <ac:chgData name="Pelin ÖZDEMİR" userId="dd959da1-c6f1-4492-a8fc-a8f5fe525b77" providerId="ADAL" clId="{A3AB0ACD-5CD4-42D6-870F-D0DFB62E1587}" dt="2026-05-07T14:42:29.690" v="2" actId="478"/>
          <ac:spMkLst>
            <pc:docMk/>
            <pc:sldMk cId="2230465803" sldId="264"/>
            <ac:spMk id="3" creationId="{3FB013E8-776F-79CB-2FFD-4BFFE152E238}"/>
          </ac:spMkLst>
        </pc:spChg>
      </pc:sldChg>
      <pc:sldChg chg="delSp mod">
        <pc:chgData name="Pelin ÖZDEMİR" userId="dd959da1-c6f1-4492-a8fc-a8f5fe525b77" providerId="ADAL" clId="{A3AB0ACD-5CD4-42D6-870F-D0DFB62E1587}" dt="2026-05-07T14:42:33.470" v="4" actId="478"/>
        <pc:sldMkLst>
          <pc:docMk/>
          <pc:sldMk cId="3011799841" sldId="265"/>
        </pc:sldMkLst>
        <pc:spChg chg="del">
          <ac:chgData name="Pelin ÖZDEMİR" userId="dd959da1-c6f1-4492-a8fc-a8f5fe525b77" providerId="ADAL" clId="{A3AB0ACD-5CD4-42D6-870F-D0DFB62E1587}" dt="2026-05-07T14:42:33.470" v="4" actId="478"/>
          <ac:spMkLst>
            <pc:docMk/>
            <pc:sldMk cId="3011799841" sldId="265"/>
            <ac:spMk id="3" creationId="{A3456A5C-D473-7F41-A7DC-A796DB16592B}"/>
          </ac:spMkLst>
        </pc:spChg>
      </pc:sldChg>
      <pc:sldChg chg="delSp mod">
        <pc:chgData name="Pelin ÖZDEMİR" userId="dd959da1-c6f1-4492-a8fc-a8f5fe525b77" providerId="ADAL" clId="{A3AB0ACD-5CD4-42D6-870F-D0DFB62E1587}" dt="2026-05-07T14:42:34.986" v="5" actId="478"/>
        <pc:sldMkLst>
          <pc:docMk/>
          <pc:sldMk cId="2540356218" sldId="266"/>
        </pc:sldMkLst>
        <pc:spChg chg="del">
          <ac:chgData name="Pelin ÖZDEMİR" userId="dd959da1-c6f1-4492-a8fc-a8f5fe525b77" providerId="ADAL" clId="{A3AB0ACD-5CD4-42D6-870F-D0DFB62E1587}" dt="2026-05-07T14:42:34.986" v="5" actId="478"/>
          <ac:spMkLst>
            <pc:docMk/>
            <pc:sldMk cId="2540356218" sldId="266"/>
            <ac:spMk id="3" creationId="{78F7855F-E305-E91A-A0CC-8C69E09D852A}"/>
          </ac:spMkLst>
        </pc:spChg>
      </pc:sldChg>
      <pc:sldChg chg="delSp mod">
        <pc:chgData name="Pelin ÖZDEMİR" userId="dd959da1-c6f1-4492-a8fc-a8f5fe525b77" providerId="ADAL" clId="{A3AB0ACD-5CD4-42D6-870F-D0DFB62E1587}" dt="2026-05-07T14:42:37.284" v="6" actId="478"/>
        <pc:sldMkLst>
          <pc:docMk/>
          <pc:sldMk cId="3464865514" sldId="268"/>
        </pc:sldMkLst>
        <pc:spChg chg="del">
          <ac:chgData name="Pelin ÖZDEMİR" userId="dd959da1-c6f1-4492-a8fc-a8f5fe525b77" providerId="ADAL" clId="{A3AB0ACD-5CD4-42D6-870F-D0DFB62E1587}" dt="2026-05-07T14:42:37.284" v="6" actId="478"/>
          <ac:spMkLst>
            <pc:docMk/>
            <pc:sldMk cId="3464865514" sldId="268"/>
            <ac:spMk id="3" creationId="{584CDFDF-00C0-1962-776B-24316E7C5A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4678" y="3221445"/>
            <a:ext cx="5302221" cy="3844110"/>
          </a:xfrm>
          <a:custGeom>
            <a:avLst/>
            <a:gdLst/>
            <a:ahLst/>
            <a:cxnLst/>
            <a:rect l="l" t="t" r="r" b="b"/>
            <a:pathLst>
              <a:path w="5302221" h="3844110">
                <a:moveTo>
                  <a:pt x="0" y="0"/>
                </a:moveTo>
                <a:lnTo>
                  <a:pt x="5302221" y="0"/>
                </a:lnTo>
                <a:lnTo>
                  <a:pt x="5302221" y="3844110"/>
                </a:lnTo>
                <a:lnTo>
                  <a:pt x="0" y="38441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113763"/>
            <a:ext cx="3854178" cy="46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1"/>
              </a:lnSpc>
              <a:spcBef>
                <a:spcPct val="0"/>
              </a:spcBef>
            </a:pPr>
            <a:r>
              <a:rPr lang="en-US" sz="2744" b="1">
                <a:solidFill>
                  <a:srgbClr val="000000">
                    <a:alpha val="40784"/>
                  </a:srgbClr>
                </a:solidFill>
                <a:latin typeface="Cinzel Bold"/>
                <a:ea typeface="Cinzel Bold"/>
                <a:cs typeface="Cinzel Bold"/>
                <a:sym typeface="Cinzel Bold"/>
              </a:rPr>
              <a:t>Gladıator arena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7E853F54-8566-AF41-056D-E49075DD52BE}"/>
              </a:ext>
            </a:extLst>
          </p:cNvPr>
          <p:cNvSpPr txBox="1">
            <a:spLocks/>
          </p:cNvSpPr>
          <p:nvPr/>
        </p:nvSpPr>
        <p:spPr>
          <a:xfrm>
            <a:off x="12115800" y="4923856"/>
            <a:ext cx="15886043" cy="16189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Name, Surname </a:t>
            </a:r>
          </a:p>
          <a:p>
            <a:r>
              <a:rPr lang="en-AU" dirty="0"/>
              <a:t>Affiliation </a:t>
            </a:r>
          </a:p>
          <a:p>
            <a:r>
              <a:rPr lang="en-AU" dirty="0"/>
              <a:t>Country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200EA0A8-E8BD-3F4E-C2DC-3F902D45C87B}"/>
              </a:ext>
            </a:extLst>
          </p:cNvPr>
          <p:cNvSpPr txBox="1">
            <a:spLocks/>
          </p:cNvSpPr>
          <p:nvPr/>
        </p:nvSpPr>
        <p:spPr>
          <a:xfrm>
            <a:off x="3892578" y="3099870"/>
            <a:ext cx="13716000" cy="1357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E8CA7D3-04B3-CAB4-61B8-7C558184DA71}"/>
              </a:ext>
            </a:extLst>
          </p:cNvPr>
          <p:cNvSpPr txBox="1"/>
          <p:nvPr/>
        </p:nvSpPr>
        <p:spPr>
          <a:xfrm>
            <a:off x="1143000" y="2171700"/>
            <a:ext cx="14554200" cy="202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Short, descriptive information about the patient and the trace	 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No longer than six sentences	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EC56353-A6AB-D58E-ABA7-74F8911C4C9A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Case Presentation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549B9-A2B6-B54C-8D60-2DA9B0DF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44864E9-58D6-A913-A1C4-B2E0CD16515E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414C1A8-6213-66B8-5073-D22CBC627567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CAB4B48-83DD-59E8-EE6E-E6212004016D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 pitchFamily="18" charset="0"/>
              </a:rPr>
              <a:t>Diagnosis 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9E89D0-E5EE-DE7B-134B-F4267116F7EA}"/>
              </a:ext>
            </a:extLst>
          </p:cNvPr>
          <p:cNvSpPr txBox="1"/>
          <p:nvPr/>
        </p:nvSpPr>
        <p:spPr>
          <a:xfrm>
            <a:off x="838200" y="1790700"/>
            <a:ext cx="163830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Animation or additional magnification can be made to focus </a:t>
            </a:r>
            <a:r>
              <a:rPr lang="en-US" sz="4200" dirty="0">
                <a:solidFill>
                  <a:srgbClr val="000000"/>
                </a:solidFill>
                <a:latin typeface="Georgia" panose="02040502050405020303" pitchFamily="18" charset="0"/>
              </a:rPr>
              <a:t>the audience.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6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0D1B174-DD95-D39B-CA25-BDD618B0C1EA}"/>
              </a:ext>
            </a:extLst>
          </p:cNvPr>
          <p:cNvSpPr txBox="1"/>
          <p:nvPr/>
        </p:nvSpPr>
        <p:spPr>
          <a:xfrm>
            <a:off x="3048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Question- MCQ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6E9D8-8D25-541A-C6D4-8357FC87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3397B2-1739-F232-1104-2E0655C1EC81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A81FCCC-C102-6588-F4C9-2EA00F0CEBA6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368116E-2EAF-A671-5935-FE993EFDCABC}"/>
              </a:ext>
            </a:extLst>
          </p:cNvPr>
          <p:cNvSpPr txBox="1"/>
          <p:nvPr/>
        </p:nvSpPr>
        <p:spPr>
          <a:xfrm>
            <a:off x="2286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Management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9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92119-54CE-7FF8-665C-71E31192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F3BF9A-DEE7-BF52-E9C2-F232FEF6BB68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3D60FB2-83C4-94D5-F579-827621F60863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34D3153-F3DD-C016-ADC8-757EEFB26B92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Follow-up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5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85623-B4F1-A668-7055-5C58F78A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4D89CA-64B1-DEE7-93F7-EEC56D10E992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D381414-E78D-F849-805F-86181595A78E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CA63B1F-A526-66F6-EE12-8C0974A4E0D7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Learning Points: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2D40025-46F1-DFA9-74BF-BF10E62ADBFC}"/>
              </a:ext>
            </a:extLst>
          </p:cNvPr>
          <p:cNvSpPr txBox="1"/>
          <p:nvPr/>
        </p:nvSpPr>
        <p:spPr>
          <a:xfrm>
            <a:off x="5227983" y="4691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EEFB71-A767-CAE7-5CD5-97604401587E}"/>
              </a:ext>
            </a:extLst>
          </p:cNvPr>
          <p:cNvSpPr txBox="1"/>
          <p:nvPr/>
        </p:nvSpPr>
        <p:spPr>
          <a:xfrm>
            <a:off x="838200" y="1790700"/>
            <a:ext cx="16383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At least 1 learning point – provide educational aspect of trace</a:t>
            </a:r>
          </a:p>
        </p:txBody>
      </p:sp>
    </p:spTree>
    <p:extLst>
      <p:ext uri="{BB962C8B-B14F-4D97-AF65-F5344CB8AC3E}">
        <p14:creationId xmlns:p14="http://schemas.microsoft.com/office/powerpoint/2010/main" val="346486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</Words>
  <Application>Microsoft Office PowerPoint</Application>
  <PresentationFormat>Özel</PresentationFormat>
  <Paragraphs>15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Georgia</vt:lpstr>
      <vt:lpstr>Arial</vt:lpstr>
      <vt:lpstr>Cinzel Bold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 Forums</dc:title>
  <cp:lastModifiedBy>Pelin ÖZDEMİR</cp:lastModifiedBy>
  <cp:revision>3</cp:revision>
  <dcterms:created xsi:type="dcterms:W3CDTF">2006-08-16T00:00:00Z</dcterms:created>
  <dcterms:modified xsi:type="dcterms:W3CDTF">2026-05-07T14:42:43Z</dcterms:modified>
  <dc:identifier>DAGqVGTkm1M</dc:identifier>
</cp:coreProperties>
</file>